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04" r:id="rId35"/>
    <p:sldId id="605" r:id="rId36"/>
    <p:sldId id="608" r:id="rId37"/>
    <p:sldId id="607" r:id="rId38"/>
    <p:sldId id="421" r:id="rId39"/>
    <p:sldId id="442" r:id="rId40"/>
    <p:sldId id="352" r:id="rId41"/>
    <p:sldId id="612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B224AC-9DDF-4C51-B5D4-64976F2BC88F}">
          <p14:sldIdLst>
            <p14:sldId id="394"/>
            <p14:sldId id="395"/>
            <p14:sldId id="609"/>
          </p14:sldIdLst>
        </p14:section>
        <p14:section name="Objects and Classes" id="{C08EFE6E-D894-4F94-8AFC-FF22A03B267A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2D42B56A-F38B-4058-B741-D9F831CA133A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</p14:sldIdLst>
        </p14:section>
        <p14:section name="Defining Simple Classes" id="{2B93D077-59AB-4B48-8A44-EADB41A8C7C0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04"/>
            <p14:sldId id="605"/>
            <p14:sldId id="608"/>
            <p14:sldId id="607"/>
          </p14:sldIdLst>
        </p14:section>
        <p14:section name="Conclusion" id="{079ACA8A-4C35-49DF-9548-AEF3FC29D537}">
          <p14:sldIdLst>
            <p14:sldId id="421"/>
            <p14:sldId id="442"/>
            <p14:sldId id="352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95" autoAdjust="0"/>
  </p:normalViewPr>
  <p:slideViewPr>
    <p:cSldViewPr>
      <p:cViewPr varScale="1">
        <p:scale>
          <a:sx n="114" d="100"/>
          <a:sy n="114" d="100"/>
        </p:scale>
        <p:origin x="43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</a:t>
            </a:r>
            <a:r>
              <a:rPr lang="en-US" sz="3100" dirty="0" err="1"/>
              <a:t>int</a:t>
            </a:r>
            <a:r>
              <a:rPr lang="en-US" sz="3100" dirty="0"/>
              <a:t>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int</a:t>
            </a:r>
            <a:r>
              <a:rPr lang="en-US" sz="2600" dirty="0"/>
              <a:t>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84861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{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4634" y="1184403"/>
            <a:ext cx="10693778" cy="4295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double distance = CalcDistance(points[0], 						   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 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 dirty="0" err="1"/>
              <a:t>softuni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</a:t>
            </a:r>
            <a:r>
              <a:rPr lang="en-US" sz="2500"/>
              <a:t>(' ');</a:t>
            </a:r>
            <a:endParaRPr lang="en-US" sz="2500" dirty="0"/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foreach</a:t>
            </a:r>
            <a:r>
              <a:rPr lang="en-US" dirty="0"/>
              <a:t>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DateTime</a:t>
            </a:r>
            <a:r>
              <a:rPr lang="en-US" sz="2600" dirty="0"/>
              <a:t>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programming,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2261</Words>
  <Application>Microsoft Office PowerPoint</Application>
  <PresentationFormat>Custom</PresentationFormat>
  <Paragraphs>525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2017-02-05T16:11:08Z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